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309" y="219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B0B6-CDCE-4A41-867A-F8875404BFFC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8659" y="56456"/>
            <a:ext cx="62406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ДНИ СПЕЦИАЛИСТА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798022"/>
            <a:ext cx="685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в общественной приёмной Администрации ЗАТО г. Железногорск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441126" y="1138317"/>
            <a:ext cx="19757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АПРЕЛЬ</a:t>
            </a:r>
            <a:endParaRPr 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16632" y="1856656"/>
          <a:ext cx="6696744" cy="680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  <a:gridCol w="2304256"/>
                <a:gridCol w="3096344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10, 24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благоустройства</a:t>
                      </a:r>
                    </a:p>
                    <a:p>
                      <a:pPr algn="ctr">
                        <a:tabLst>
                          <a:tab pos="1882775" algn="l"/>
                        </a:tabLs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и коммунального обеспечения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МАСАЛОВ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Юрий Сергеевич,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И. о. руководителя Управления городского хозяйства Администрации ЗАТО г. Железногорск</a:t>
                      </a:r>
                      <a:endParaRPr lang="ru-RU" sz="12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11, 25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землепользования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СИВЧУК</a:t>
                      </a:r>
                    </a:p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Евгения</a:t>
                      </a:r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 Яковлевна,</a:t>
                      </a: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директор</a:t>
                      </a: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МКУ «Управление имуществом, землепользования</a:t>
                      </a:r>
                      <a:r>
                        <a:rPr lang="ru-RU" sz="1200" baseline="0" dirty="0" smtClean="0">
                          <a:latin typeface="Constantia" pitchFamily="18" charset="0"/>
                        </a:rPr>
                        <a:t> и землеустройства</a:t>
                      </a:r>
                      <a:r>
                        <a:rPr lang="ru-RU" sz="1200" dirty="0" smtClean="0">
                          <a:latin typeface="Constantia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8, 22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градостроительства и благоустройства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КОВАЛЕВ</a:t>
                      </a: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Владимирович,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Руководитель Управления градостроительства Администрации ЗАТО г. Железногорск</a:t>
                      </a:r>
                      <a:endParaRPr lang="ru-RU" sz="1200" dirty="0" smtClean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3, 10, 17, 24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17.00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человека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КОВАЛЁВ</a:t>
                      </a:r>
                    </a:p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Александрович</a:t>
                      </a:r>
                      <a:r>
                        <a:rPr lang="ru-RU" sz="1200" b="1" dirty="0" smtClean="0">
                          <a:latin typeface="Constantia" pitchFamily="18" charset="0"/>
                        </a:rPr>
                        <a:t>,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представитель уполномоченного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по правам человека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  <a:p>
                      <a:pPr lvl="0"/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1, 8, 15, 22, 29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17.30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ребёнка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БУЛАВЧУК</a:t>
                      </a:r>
                    </a:p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Людмила  Григорьевна,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представитель уполномоченного по правам ребёнка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133</Words>
  <Application>Microsoft Office PowerPoint</Application>
  <PresentationFormat>Лист A4 (210x297 мм)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Администрация ЗАТО г.Железногорск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Markovich</dc:creator>
  <cp:lastModifiedBy>Savina</cp:lastModifiedBy>
  <cp:revision>95</cp:revision>
  <dcterms:created xsi:type="dcterms:W3CDTF">2013-10-16T04:19:43Z</dcterms:created>
  <dcterms:modified xsi:type="dcterms:W3CDTF">2024-04-03T07:07:34Z</dcterms:modified>
</cp:coreProperties>
</file>